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AF21B3-DA50-4EFD-BA90-0360490F43B0}" v="314" dt="2023-08-26T12:00:16.929"/>
    <p1510:client id="{8D34A845-500F-454D-AB91-ED5A58522E79}" v="56" dt="2023-08-27T02:38:54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杨 杰" userId="f7368a00cb27a41d" providerId="Windows Live" clId="Web-{87AF21B3-DA50-4EFD-BA90-0360490F43B0}"/>
    <pc:docChg chg="modSld">
      <pc:chgData name="杨 杰" userId="f7368a00cb27a41d" providerId="Windows Live" clId="Web-{87AF21B3-DA50-4EFD-BA90-0360490F43B0}" dt="2023-08-26T12:00:16.929" v="312" actId="14100"/>
      <pc:docMkLst>
        <pc:docMk/>
      </pc:docMkLst>
      <pc:sldChg chg="addSp delSp modSp">
        <pc:chgData name="杨 杰" userId="f7368a00cb27a41d" providerId="Windows Live" clId="Web-{87AF21B3-DA50-4EFD-BA90-0360490F43B0}" dt="2023-08-26T12:00:16.929" v="312" actId="14100"/>
        <pc:sldMkLst>
          <pc:docMk/>
          <pc:sldMk cId="703088496" sldId="256"/>
        </pc:sldMkLst>
        <pc:spChg chg="del">
          <ac:chgData name="杨 杰" userId="f7368a00cb27a41d" providerId="Windows Live" clId="Web-{87AF21B3-DA50-4EFD-BA90-0360490F43B0}" dt="2023-08-26T10:36:40.546" v="0"/>
          <ac:spMkLst>
            <pc:docMk/>
            <pc:sldMk cId="703088496" sldId="256"/>
            <ac:spMk id="2" creationId="{00000000-0000-0000-0000-000000000000}"/>
          </ac:spMkLst>
        </pc:spChg>
        <pc:spChg chg="add mod">
          <ac:chgData name="杨 杰" userId="f7368a00cb27a41d" providerId="Windows Live" clId="Web-{87AF21B3-DA50-4EFD-BA90-0360490F43B0}" dt="2023-08-26T11:36:07.714" v="154" actId="20577"/>
          <ac:spMkLst>
            <pc:docMk/>
            <pc:sldMk cId="703088496" sldId="256"/>
            <ac:spMk id="2" creationId="{0CED69B5-5742-0276-621A-6076ACC2040D}"/>
          </ac:spMkLst>
        </pc:spChg>
        <pc:spChg chg="del">
          <ac:chgData name="杨 杰" userId="f7368a00cb27a41d" providerId="Windows Live" clId="Web-{87AF21B3-DA50-4EFD-BA90-0360490F43B0}" dt="2023-08-26T10:36:42.703" v="1"/>
          <ac:spMkLst>
            <pc:docMk/>
            <pc:sldMk cId="703088496" sldId="256"/>
            <ac:spMk id="3" creationId="{00000000-0000-0000-0000-000000000000}"/>
          </ac:spMkLst>
        </pc:spChg>
        <pc:spChg chg="add mod">
          <ac:chgData name="杨 杰" userId="f7368a00cb27a41d" providerId="Windows Live" clId="Web-{87AF21B3-DA50-4EFD-BA90-0360490F43B0}" dt="2023-08-26T11:38:31.201" v="171" actId="20577"/>
          <ac:spMkLst>
            <pc:docMk/>
            <pc:sldMk cId="703088496" sldId="256"/>
            <ac:spMk id="3" creationId="{647DEDA3-9206-8BF0-DA4B-7C563A6838A7}"/>
          </ac:spMkLst>
        </pc:spChg>
        <pc:spChg chg="add mod">
          <ac:chgData name="杨 杰" userId="f7368a00cb27a41d" providerId="Windows Live" clId="Web-{87AF21B3-DA50-4EFD-BA90-0360490F43B0}" dt="2023-08-26T11:35:51.339" v="152" actId="20577"/>
          <ac:spMkLst>
            <pc:docMk/>
            <pc:sldMk cId="703088496" sldId="256"/>
            <ac:spMk id="4" creationId="{C3BE6D84-DF7E-EBBA-C26B-AFD475DE0EC8}"/>
          </ac:spMkLst>
        </pc:spChg>
        <pc:spChg chg="add mod">
          <ac:chgData name="杨 杰" userId="f7368a00cb27a41d" providerId="Windows Live" clId="Web-{87AF21B3-DA50-4EFD-BA90-0360490F43B0}" dt="2023-08-26T11:40:00.469" v="181" actId="14100"/>
          <ac:spMkLst>
            <pc:docMk/>
            <pc:sldMk cId="703088496" sldId="256"/>
            <ac:spMk id="5" creationId="{A3E35877-483C-9504-1E95-0312CE8C562B}"/>
          </ac:spMkLst>
        </pc:spChg>
        <pc:spChg chg="add mod">
          <ac:chgData name="杨 杰" userId="f7368a00cb27a41d" providerId="Windows Live" clId="Web-{87AF21B3-DA50-4EFD-BA90-0360490F43B0}" dt="2023-08-26T11:35:58.214" v="153" actId="20577"/>
          <ac:spMkLst>
            <pc:docMk/>
            <pc:sldMk cId="703088496" sldId="256"/>
            <ac:spMk id="6" creationId="{2772F56E-DDF8-AD93-9037-76601BA97AC7}"/>
          </ac:spMkLst>
        </pc:spChg>
        <pc:spChg chg="add mod">
          <ac:chgData name="杨 杰" userId="f7368a00cb27a41d" providerId="Windows Live" clId="Web-{87AF21B3-DA50-4EFD-BA90-0360490F43B0}" dt="2023-08-26T11:59:45.835" v="307" actId="1076"/>
          <ac:spMkLst>
            <pc:docMk/>
            <pc:sldMk cId="703088496" sldId="256"/>
            <ac:spMk id="7" creationId="{BB4E31F6-16C7-084A-C120-0B3F0A6A1ED3}"/>
          </ac:spMkLst>
        </pc:spChg>
        <pc:spChg chg="add mod">
          <ac:chgData name="杨 杰" userId="f7368a00cb27a41d" providerId="Windows Live" clId="Web-{87AF21B3-DA50-4EFD-BA90-0360490F43B0}" dt="2023-08-26T10:47:12.078" v="90" actId="1076"/>
          <ac:spMkLst>
            <pc:docMk/>
            <pc:sldMk cId="703088496" sldId="256"/>
            <ac:spMk id="8" creationId="{B493934D-DA18-8CD6-867D-C0B56A677534}"/>
          </ac:spMkLst>
        </pc:spChg>
        <pc:spChg chg="add mod">
          <ac:chgData name="杨 杰" userId="f7368a00cb27a41d" providerId="Windows Live" clId="Web-{87AF21B3-DA50-4EFD-BA90-0360490F43B0}" dt="2023-08-26T11:37:51.763" v="166"/>
          <ac:spMkLst>
            <pc:docMk/>
            <pc:sldMk cId="703088496" sldId="256"/>
            <ac:spMk id="9" creationId="{66B76095-4C31-CA58-47A3-3C2DAF8AE307}"/>
          </ac:spMkLst>
        </pc:spChg>
        <pc:spChg chg="add mod">
          <ac:chgData name="杨 杰" userId="f7368a00cb27a41d" providerId="Windows Live" clId="Web-{87AF21B3-DA50-4EFD-BA90-0360490F43B0}" dt="2023-08-26T10:48:54.361" v="112" actId="1076"/>
          <ac:spMkLst>
            <pc:docMk/>
            <pc:sldMk cId="703088496" sldId="256"/>
            <ac:spMk id="10" creationId="{62139AB7-AB8E-922B-E079-7EC0DFF7B8F7}"/>
          </ac:spMkLst>
        </pc:spChg>
        <pc:spChg chg="add mod">
          <ac:chgData name="杨 杰" userId="f7368a00cb27a41d" providerId="Windows Live" clId="Web-{87AF21B3-DA50-4EFD-BA90-0360490F43B0}" dt="2023-08-26T11:46:32.382" v="224" actId="1076"/>
          <ac:spMkLst>
            <pc:docMk/>
            <pc:sldMk cId="703088496" sldId="256"/>
            <ac:spMk id="11" creationId="{4A1AED4F-0A79-B0AD-F8A9-55EBCB28B909}"/>
          </ac:spMkLst>
        </pc:spChg>
        <pc:picChg chg="add del mod">
          <ac:chgData name="杨 杰" userId="f7368a00cb27a41d" providerId="Windows Live" clId="Web-{87AF21B3-DA50-4EFD-BA90-0360490F43B0}" dt="2023-08-26T10:39:09.768" v="16"/>
          <ac:picMkLst>
            <pc:docMk/>
            <pc:sldMk cId="703088496" sldId="256"/>
            <ac:picMk id="5" creationId="{7AFB9908-9B44-2307-9E61-6F533C8DFE90}"/>
          </ac:picMkLst>
        </pc:picChg>
        <pc:cxnChg chg="add del">
          <ac:chgData name="杨 杰" userId="f7368a00cb27a41d" providerId="Windows Live" clId="Web-{87AF21B3-DA50-4EFD-BA90-0360490F43B0}" dt="2023-08-26T10:48:57.705" v="113"/>
          <ac:cxnSpMkLst>
            <pc:docMk/>
            <pc:sldMk cId="703088496" sldId="256"/>
            <ac:cxnSpMk id="12" creationId="{1AD3EE74-ED55-60D6-1E5D-1C694D603816}"/>
          </ac:cxnSpMkLst>
        </pc:cxnChg>
        <pc:cxnChg chg="add del mod">
          <ac:chgData name="杨 杰" userId="f7368a00cb27a41d" providerId="Windows Live" clId="Web-{87AF21B3-DA50-4EFD-BA90-0360490F43B0}" dt="2023-08-26T11:39:06.468" v="172"/>
          <ac:cxnSpMkLst>
            <pc:docMk/>
            <pc:sldMk cId="703088496" sldId="256"/>
            <ac:cxnSpMk id="12" creationId="{5736547A-559F-CC5D-6A3D-0488876B7C8B}"/>
          </ac:cxnSpMkLst>
        </pc:cxnChg>
        <pc:cxnChg chg="add del mod">
          <ac:chgData name="杨 杰" userId="f7368a00cb27a41d" providerId="Windows Live" clId="Web-{87AF21B3-DA50-4EFD-BA90-0360490F43B0}" dt="2023-08-26T11:31:55.475" v="127"/>
          <ac:cxnSpMkLst>
            <pc:docMk/>
            <pc:sldMk cId="703088496" sldId="256"/>
            <ac:cxnSpMk id="13" creationId="{84911D34-7015-41A0-2B6A-03DBFD04D2B4}"/>
          </ac:cxnSpMkLst>
        </pc:cxnChg>
        <pc:cxnChg chg="add del mod">
          <ac:chgData name="杨 杰" userId="f7368a00cb27a41d" providerId="Windows Live" clId="Web-{87AF21B3-DA50-4EFD-BA90-0360490F43B0}" dt="2023-08-26T11:32:02.569" v="128"/>
          <ac:cxnSpMkLst>
            <pc:docMk/>
            <pc:sldMk cId="703088496" sldId="256"/>
            <ac:cxnSpMk id="14" creationId="{33CCC7C2-EF4E-681D-61B7-2349AFCC114D}"/>
          </ac:cxnSpMkLst>
        </pc:cxnChg>
        <pc:cxnChg chg="add del mod">
          <ac:chgData name="杨 杰" userId="f7368a00cb27a41d" providerId="Windows Live" clId="Web-{87AF21B3-DA50-4EFD-BA90-0360490F43B0}" dt="2023-08-26T11:40:10.922" v="184"/>
          <ac:cxnSpMkLst>
            <pc:docMk/>
            <pc:sldMk cId="703088496" sldId="256"/>
            <ac:cxnSpMk id="15" creationId="{59F3033E-C567-1A6D-41EE-01E728D06A71}"/>
          </ac:cxnSpMkLst>
        </pc:cxnChg>
        <pc:cxnChg chg="add mod">
          <ac:chgData name="杨 杰" userId="f7368a00cb27a41d" providerId="Windows Live" clId="Web-{87AF21B3-DA50-4EFD-BA90-0360490F43B0}" dt="2023-08-26T12:00:16.929" v="312" actId="14100"/>
          <ac:cxnSpMkLst>
            <pc:docMk/>
            <pc:sldMk cId="703088496" sldId="256"/>
            <ac:cxnSpMk id="16" creationId="{97E26047-A7C5-33DF-6C92-B7448F178D13}"/>
          </ac:cxnSpMkLst>
        </pc:cxnChg>
        <pc:cxnChg chg="add mod">
          <ac:chgData name="杨 杰" userId="f7368a00cb27a41d" providerId="Windows Live" clId="Web-{87AF21B3-DA50-4EFD-BA90-0360490F43B0}" dt="2023-08-26T11:49:21.479" v="236"/>
          <ac:cxnSpMkLst>
            <pc:docMk/>
            <pc:sldMk cId="703088496" sldId="256"/>
            <ac:cxnSpMk id="17" creationId="{C6A51A80-7591-7FBB-E40E-3B4FC1927BC9}"/>
          </ac:cxnSpMkLst>
        </pc:cxnChg>
        <pc:cxnChg chg="add mod">
          <ac:chgData name="杨 杰" userId="f7368a00cb27a41d" providerId="Windows Live" clId="Web-{87AF21B3-DA50-4EFD-BA90-0360490F43B0}" dt="2023-08-26T11:56:12.846" v="277" actId="1076"/>
          <ac:cxnSpMkLst>
            <pc:docMk/>
            <pc:sldMk cId="703088496" sldId="256"/>
            <ac:cxnSpMk id="18" creationId="{085F26F1-1D29-514F-590F-694A06CACDD3}"/>
          </ac:cxnSpMkLst>
        </pc:cxnChg>
        <pc:cxnChg chg="add mod">
          <ac:chgData name="杨 杰" userId="f7368a00cb27a41d" providerId="Windows Live" clId="Web-{87AF21B3-DA50-4EFD-BA90-0360490F43B0}" dt="2023-08-26T11:49:35.823" v="238"/>
          <ac:cxnSpMkLst>
            <pc:docMk/>
            <pc:sldMk cId="703088496" sldId="256"/>
            <ac:cxnSpMk id="19" creationId="{743683D4-D081-0638-55B2-991A08732762}"/>
          </ac:cxnSpMkLst>
        </pc:cxnChg>
        <pc:cxnChg chg="add mod">
          <ac:chgData name="杨 杰" userId="f7368a00cb27a41d" providerId="Windows Live" clId="Web-{87AF21B3-DA50-4EFD-BA90-0360490F43B0}" dt="2023-08-26T11:49:27.651" v="237"/>
          <ac:cxnSpMkLst>
            <pc:docMk/>
            <pc:sldMk cId="703088496" sldId="256"/>
            <ac:cxnSpMk id="20" creationId="{8BC134FC-9D7D-7E25-2B16-F6511D2DAF21}"/>
          </ac:cxnSpMkLst>
        </pc:cxnChg>
        <pc:cxnChg chg="add mod">
          <ac:chgData name="杨 杰" userId="f7368a00cb27a41d" providerId="Windows Live" clId="Web-{87AF21B3-DA50-4EFD-BA90-0360490F43B0}" dt="2023-08-26T11:54:51.282" v="273"/>
          <ac:cxnSpMkLst>
            <pc:docMk/>
            <pc:sldMk cId="703088496" sldId="256"/>
            <ac:cxnSpMk id="21" creationId="{7A45F6F7-C31C-BC4C-2C28-EA21CAC27A5B}"/>
          </ac:cxnSpMkLst>
        </pc:cxnChg>
        <pc:cxnChg chg="add mod">
          <ac:chgData name="杨 杰" userId="f7368a00cb27a41d" providerId="Windows Live" clId="Web-{87AF21B3-DA50-4EFD-BA90-0360490F43B0}" dt="2023-08-26T11:54:47.923" v="272"/>
          <ac:cxnSpMkLst>
            <pc:docMk/>
            <pc:sldMk cId="703088496" sldId="256"/>
            <ac:cxnSpMk id="22" creationId="{37BC819D-6B5D-2F06-67EE-C8A908BB62D6}"/>
          </ac:cxnSpMkLst>
        </pc:cxnChg>
        <pc:cxnChg chg="add mod">
          <ac:chgData name="杨 杰" userId="f7368a00cb27a41d" providerId="Windows Live" clId="Web-{87AF21B3-DA50-4EFD-BA90-0360490F43B0}" dt="2023-08-26T11:56:06.049" v="276" actId="14100"/>
          <ac:cxnSpMkLst>
            <pc:docMk/>
            <pc:sldMk cId="703088496" sldId="256"/>
            <ac:cxnSpMk id="23" creationId="{DB21DE08-81BB-77AF-4C28-3B8812A4116A}"/>
          </ac:cxnSpMkLst>
        </pc:cxnChg>
        <pc:cxnChg chg="add mod">
          <ac:chgData name="杨 杰" userId="f7368a00cb27a41d" providerId="Windows Live" clId="Web-{87AF21B3-DA50-4EFD-BA90-0360490F43B0}" dt="2023-08-26T11:54:44.657" v="271"/>
          <ac:cxnSpMkLst>
            <pc:docMk/>
            <pc:sldMk cId="703088496" sldId="256"/>
            <ac:cxnSpMk id="24" creationId="{97AAE8FB-6C51-95F2-4F0C-310650791DE2}"/>
          </ac:cxnSpMkLst>
        </pc:cxnChg>
        <pc:cxnChg chg="add mod">
          <ac:chgData name="杨 杰" userId="f7368a00cb27a41d" providerId="Windows Live" clId="Web-{87AF21B3-DA50-4EFD-BA90-0360490F43B0}" dt="2023-08-26T12:00:05.163" v="310" actId="14100"/>
          <ac:cxnSpMkLst>
            <pc:docMk/>
            <pc:sldMk cId="703088496" sldId="256"/>
            <ac:cxnSpMk id="25" creationId="{527B2EB1-2C4F-B86E-112B-23A4F965B2E4}"/>
          </ac:cxnSpMkLst>
        </pc:cxnChg>
        <pc:cxnChg chg="add mod">
          <ac:chgData name="杨 杰" userId="f7368a00cb27a41d" providerId="Windows Live" clId="Web-{87AF21B3-DA50-4EFD-BA90-0360490F43B0}" dt="2023-08-26T11:58:00.614" v="290"/>
          <ac:cxnSpMkLst>
            <pc:docMk/>
            <pc:sldMk cId="703088496" sldId="256"/>
            <ac:cxnSpMk id="26" creationId="{445C3013-1EEA-069E-8C52-DAF1138B6520}"/>
          </ac:cxnSpMkLst>
        </pc:cxnChg>
        <pc:cxnChg chg="add mod">
          <ac:chgData name="杨 杰" userId="f7368a00cb27a41d" providerId="Windows Live" clId="Web-{87AF21B3-DA50-4EFD-BA90-0360490F43B0}" dt="2023-08-26T11:58:21.568" v="292" actId="14100"/>
          <ac:cxnSpMkLst>
            <pc:docMk/>
            <pc:sldMk cId="703088496" sldId="256"/>
            <ac:cxnSpMk id="27" creationId="{D53AC080-3518-C15A-434D-DE712A5B0902}"/>
          </ac:cxnSpMkLst>
        </pc:cxnChg>
        <pc:cxnChg chg="add mod">
          <ac:chgData name="杨 杰" userId="f7368a00cb27a41d" providerId="Windows Live" clId="Web-{87AF21B3-DA50-4EFD-BA90-0360490F43B0}" dt="2023-08-26T11:59:29.256" v="305"/>
          <ac:cxnSpMkLst>
            <pc:docMk/>
            <pc:sldMk cId="703088496" sldId="256"/>
            <ac:cxnSpMk id="28" creationId="{FC5666A5-E0FF-5254-B4FA-28C77CE13C8D}"/>
          </ac:cxnSpMkLst>
        </pc:cxnChg>
        <pc:cxnChg chg="add mod">
          <ac:chgData name="杨 杰" userId="f7368a00cb27a41d" providerId="Windows Live" clId="Web-{87AF21B3-DA50-4EFD-BA90-0360490F43B0}" dt="2023-08-26T11:59:35.460" v="306"/>
          <ac:cxnSpMkLst>
            <pc:docMk/>
            <pc:sldMk cId="703088496" sldId="256"/>
            <ac:cxnSpMk id="29" creationId="{2C57C014-F803-4FCA-DDB0-F49184330830}"/>
          </ac:cxnSpMkLst>
        </pc:cxnChg>
      </pc:sldChg>
    </pc:docChg>
  </pc:docChgLst>
  <pc:docChgLst>
    <pc:chgData name="杨 杰" userId="f7368a00cb27a41d" providerId="Windows Live" clId="Web-{8D34A845-500F-454D-AB91-ED5A58522E79}"/>
    <pc:docChg chg="modSld">
      <pc:chgData name="杨 杰" userId="f7368a00cb27a41d" providerId="Windows Live" clId="Web-{8D34A845-500F-454D-AB91-ED5A58522E79}" dt="2023-08-27T02:38:54.379" v="40" actId="1076"/>
      <pc:docMkLst>
        <pc:docMk/>
      </pc:docMkLst>
      <pc:sldChg chg="addSp modSp">
        <pc:chgData name="杨 杰" userId="f7368a00cb27a41d" providerId="Windows Live" clId="Web-{8D34A845-500F-454D-AB91-ED5A58522E79}" dt="2023-08-27T02:38:54.379" v="40" actId="1076"/>
        <pc:sldMkLst>
          <pc:docMk/>
          <pc:sldMk cId="703088496" sldId="256"/>
        </pc:sldMkLst>
        <pc:spChg chg="add mod">
          <ac:chgData name="杨 杰" userId="f7368a00cb27a41d" providerId="Windows Live" clId="Web-{8D34A845-500F-454D-AB91-ED5A58522E79}" dt="2023-08-27T02:37:39.018" v="25" actId="1076"/>
          <ac:spMkLst>
            <pc:docMk/>
            <pc:sldMk cId="703088496" sldId="256"/>
            <ac:spMk id="12" creationId="{B8DC3C47-B48A-A8B6-EF88-55733779D5EA}"/>
          </ac:spMkLst>
        </pc:spChg>
        <pc:spChg chg="add mod">
          <ac:chgData name="杨 杰" userId="f7368a00cb27a41d" providerId="Windows Live" clId="Web-{8D34A845-500F-454D-AB91-ED5A58522E79}" dt="2023-08-27T02:37:43.143" v="26" actId="14100"/>
          <ac:spMkLst>
            <pc:docMk/>
            <pc:sldMk cId="703088496" sldId="256"/>
            <ac:spMk id="13" creationId="{E8B7B741-C2F0-72DD-59FE-3493DD7056E1}"/>
          </ac:spMkLst>
        </pc:spChg>
        <pc:spChg chg="add mod">
          <ac:chgData name="杨 杰" userId="f7368a00cb27a41d" providerId="Windows Live" clId="Web-{8D34A845-500F-454D-AB91-ED5A58522E79}" dt="2023-08-27T02:38:54.379" v="40" actId="1076"/>
          <ac:spMkLst>
            <pc:docMk/>
            <pc:sldMk cId="703088496" sldId="256"/>
            <ac:spMk id="14" creationId="{AC867C7E-4E33-C304-B40D-065A7B55A8A6}"/>
          </ac:spMkLst>
        </pc:spChg>
        <pc:cxnChg chg="mod">
          <ac:chgData name="杨 杰" userId="f7368a00cb27a41d" providerId="Windows Live" clId="Web-{8D34A845-500F-454D-AB91-ED5A58522E79}" dt="2023-08-27T02:36:28.907" v="10" actId="1076"/>
          <ac:cxnSpMkLst>
            <pc:docMk/>
            <pc:sldMk cId="703088496" sldId="256"/>
            <ac:cxnSpMk id="20" creationId="{8BC134FC-9D7D-7E25-2B16-F6511D2DAF21}"/>
          </ac:cxnSpMkLst>
        </pc:cxnChg>
        <pc:cxnChg chg="mod">
          <ac:chgData name="杨 杰" userId="f7368a00cb27a41d" providerId="Windows Live" clId="Web-{8D34A845-500F-454D-AB91-ED5A58522E79}" dt="2023-08-27T02:36:52.970" v="13" actId="1076"/>
          <ac:cxnSpMkLst>
            <pc:docMk/>
            <pc:sldMk cId="703088496" sldId="256"/>
            <ac:cxnSpMk id="21" creationId="{7A45F6F7-C31C-BC4C-2C28-EA21CAC27A5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08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30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8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401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05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70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808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719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56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326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0041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17B11-CCD8-4EEC-AD7E-F410C1454966}" type="datetimeFigureOut">
              <a:rPr lang="zh-CN" altLang="en-US" smtClean="0"/>
              <a:t>2023/8/26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CB688-378F-4534-BFFE-AF122467FD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314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C3BE6D84-DF7E-EBBA-C26B-AFD475DE0EC8}"/>
              </a:ext>
            </a:extLst>
          </p:cNvPr>
          <p:cNvSpPr/>
          <p:nvPr/>
        </p:nvSpPr>
        <p:spPr>
          <a:xfrm>
            <a:off x="645160" y="965199"/>
            <a:ext cx="3119120" cy="1960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zh-CN" altLang="en-US" sz="2400">
                <a:solidFill>
                  <a:srgbClr val="000000"/>
                </a:solidFill>
                <a:ea typeface="宋体"/>
                <a:cs typeface="Calibri"/>
              </a:rPr>
              <a:t>A(安装v2ray)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772F56E-DDF8-AD93-9037-76601BA97AC7}"/>
              </a:ext>
            </a:extLst>
          </p:cNvPr>
          <p:cNvSpPr/>
          <p:nvPr/>
        </p:nvSpPr>
        <p:spPr>
          <a:xfrm>
            <a:off x="5918200" y="965199"/>
            <a:ext cx="3119120" cy="1960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zh-CN" altLang="en-US" sz="2400">
                <a:solidFill>
                  <a:srgbClr val="000000"/>
                </a:solidFill>
                <a:ea typeface="宋体"/>
                <a:cs typeface="Calibri"/>
              </a:rPr>
              <a:t>B</a:t>
            </a:r>
            <a:r>
              <a:rPr lang="zh-CN" sz="2400">
                <a:solidFill>
                  <a:srgbClr val="000000"/>
                </a:solidFill>
                <a:ea typeface="宋体"/>
                <a:cs typeface="Calibri"/>
              </a:rPr>
              <a:t>(安装v2ray)</a:t>
            </a:r>
            <a:endParaRPr lang="zh-CN">
              <a:cs typeface="Calibri" panose="020F0502020204030204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B4E31F6-16C7-084A-C120-0B3F0A6A1ED3}"/>
              </a:ext>
            </a:extLst>
          </p:cNvPr>
          <p:cNvSpPr/>
          <p:nvPr/>
        </p:nvSpPr>
        <p:spPr>
          <a:xfrm>
            <a:off x="7706360" y="4563149"/>
            <a:ext cx="1423055" cy="821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2400">
                <a:solidFill>
                  <a:srgbClr val="000000"/>
                </a:solidFill>
                <a:ea typeface="宋体"/>
                <a:cs typeface="Calibri"/>
              </a:rPr>
              <a:t>C</a:t>
            </a:r>
            <a:endParaRPr lang="zh-CN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493934D-DA18-8CD6-867D-C0B56A677534}"/>
              </a:ext>
            </a:extLst>
          </p:cNvPr>
          <p:cNvSpPr/>
          <p:nvPr/>
        </p:nvSpPr>
        <p:spPr>
          <a:xfrm>
            <a:off x="2595879" y="1229358"/>
            <a:ext cx="100584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outbound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6B76095-4C31-CA58-47A3-3C2DAF8AE307}"/>
              </a:ext>
            </a:extLst>
          </p:cNvPr>
          <p:cNvSpPr/>
          <p:nvPr/>
        </p:nvSpPr>
        <p:spPr>
          <a:xfrm>
            <a:off x="2595878" y="2265677"/>
            <a:ext cx="100584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bridge</a:t>
            </a:r>
            <a:endParaRPr lang="zh-CN" altLang="en-US" sz="1400">
              <a:solidFill>
                <a:srgbClr val="000000"/>
              </a:solidFill>
              <a:latin typeface="宋体"/>
              <a:ea typeface="宋体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2139AB7-AB8E-922B-E079-7EC0DFF7B8F7}"/>
              </a:ext>
            </a:extLst>
          </p:cNvPr>
          <p:cNvSpPr/>
          <p:nvPr/>
        </p:nvSpPr>
        <p:spPr>
          <a:xfrm>
            <a:off x="797558" y="2265677"/>
            <a:ext cx="99568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outbound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A1AED4F-0A79-B0AD-F8A9-55EBCB28B909}"/>
              </a:ext>
            </a:extLst>
          </p:cNvPr>
          <p:cNvSpPr/>
          <p:nvPr/>
        </p:nvSpPr>
        <p:spPr>
          <a:xfrm>
            <a:off x="410168" y="4311115"/>
            <a:ext cx="1778000" cy="132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2400">
                <a:solidFill>
                  <a:srgbClr val="000000"/>
                </a:solidFill>
                <a:ea typeface="宋体"/>
                <a:cs typeface="Calibri"/>
              </a:rPr>
              <a:t>Server(内网应用)</a:t>
            </a:r>
            <a:endParaRPr lang="zh-CN" altLang="en-US" sz="2400">
              <a:solidFill>
                <a:srgbClr val="00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CED69B5-5742-0276-621A-6076ACC2040D}"/>
              </a:ext>
            </a:extLst>
          </p:cNvPr>
          <p:cNvSpPr/>
          <p:nvPr/>
        </p:nvSpPr>
        <p:spPr>
          <a:xfrm>
            <a:off x="6182358" y="1229357"/>
            <a:ext cx="100584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inbound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47DEDA3-9206-8BF0-DA4B-7C563A6838A7}"/>
              </a:ext>
            </a:extLst>
          </p:cNvPr>
          <p:cNvSpPr/>
          <p:nvPr/>
        </p:nvSpPr>
        <p:spPr>
          <a:xfrm>
            <a:off x="6182357" y="2265676"/>
            <a:ext cx="100584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portal</a:t>
            </a:r>
            <a:endParaRPr lang="zh-CN" altLang="en-US" sz="1400">
              <a:solidFill>
                <a:srgbClr val="000000"/>
              </a:solidFill>
              <a:latin typeface="宋体"/>
              <a:ea typeface="宋体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3E35877-483C-9504-1E95-0312CE8C562B}"/>
              </a:ext>
            </a:extLst>
          </p:cNvPr>
          <p:cNvSpPr/>
          <p:nvPr/>
        </p:nvSpPr>
        <p:spPr>
          <a:xfrm>
            <a:off x="7919717" y="2265676"/>
            <a:ext cx="995680" cy="528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400">
                <a:solidFill>
                  <a:srgbClr val="000000"/>
                </a:solidFill>
                <a:latin typeface="宋体"/>
                <a:ea typeface="宋体"/>
                <a:cs typeface="Calibri"/>
              </a:rPr>
              <a:t>inbound</a:t>
            </a: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97E26047-A7C5-33DF-6C92-B7448F178D13}"/>
              </a:ext>
            </a:extLst>
          </p:cNvPr>
          <p:cNvCxnSpPr/>
          <p:nvPr/>
        </p:nvCxnSpPr>
        <p:spPr>
          <a:xfrm flipV="1">
            <a:off x="8655563" y="2797993"/>
            <a:ext cx="4914" cy="17485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C6A51A80-7591-7FBB-E40E-3B4FC1927BC9}"/>
              </a:ext>
            </a:extLst>
          </p:cNvPr>
          <p:cNvCxnSpPr/>
          <p:nvPr/>
        </p:nvCxnSpPr>
        <p:spPr>
          <a:xfrm flipH="1" flipV="1">
            <a:off x="7189223" y="2686868"/>
            <a:ext cx="716115" cy="32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085F26F1-1D29-514F-590F-694A06CACDD3}"/>
              </a:ext>
            </a:extLst>
          </p:cNvPr>
          <p:cNvCxnSpPr/>
          <p:nvPr/>
        </p:nvCxnSpPr>
        <p:spPr>
          <a:xfrm flipH="1" flipV="1">
            <a:off x="3604034" y="1617098"/>
            <a:ext cx="2559665" cy="114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743683D4-D081-0638-55B2-991A08732762}"/>
              </a:ext>
            </a:extLst>
          </p:cNvPr>
          <p:cNvCxnSpPr/>
          <p:nvPr/>
        </p:nvCxnSpPr>
        <p:spPr>
          <a:xfrm flipH="1">
            <a:off x="1796845" y="2680928"/>
            <a:ext cx="798053" cy="49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8BC134FC-9D7D-7E25-2B16-F6511D2DAF21}"/>
              </a:ext>
            </a:extLst>
          </p:cNvPr>
          <p:cNvCxnSpPr/>
          <p:nvPr/>
        </p:nvCxnSpPr>
        <p:spPr>
          <a:xfrm>
            <a:off x="1500546" y="2799224"/>
            <a:ext cx="4915" cy="153710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7A45F6F7-C31C-BC4C-2C28-EA21CAC27A5B}"/>
              </a:ext>
            </a:extLst>
          </p:cNvPr>
          <p:cNvCxnSpPr/>
          <p:nvPr/>
        </p:nvCxnSpPr>
        <p:spPr>
          <a:xfrm flipH="1" flipV="1">
            <a:off x="1025626" y="2783144"/>
            <a:ext cx="3278" cy="15272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37BC819D-6B5D-2F06-67EE-C8A908BB62D6}"/>
              </a:ext>
            </a:extLst>
          </p:cNvPr>
          <p:cNvCxnSpPr/>
          <p:nvPr/>
        </p:nvCxnSpPr>
        <p:spPr>
          <a:xfrm>
            <a:off x="1794490" y="2404908"/>
            <a:ext cx="799689" cy="49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DB21DE08-81BB-77AF-4C28-3B8812A4116A}"/>
              </a:ext>
            </a:extLst>
          </p:cNvPr>
          <p:cNvCxnSpPr/>
          <p:nvPr/>
        </p:nvCxnSpPr>
        <p:spPr>
          <a:xfrm>
            <a:off x="3617044" y="1326947"/>
            <a:ext cx="2553108" cy="49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97AAE8FB-6C51-95F2-4F0C-310650791DE2}"/>
              </a:ext>
            </a:extLst>
          </p:cNvPr>
          <p:cNvCxnSpPr/>
          <p:nvPr/>
        </p:nvCxnSpPr>
        <p:spPr>
          <a:xfrm>
            <a:off x="7193014" y="2403884"/>
            <a:ext cx="717754" cy="49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527B2EB1-2C4F-B86E-112B-23A4F965B2E4}"/>
              </a:ext>
            </a:extLst>
          </p:cNvPr>
          <p:cNvCxnSpPr/>
          <p:nvPr/>
        </p:nvCxnSpPr>
        <p:spPr>
          <a:xfrm>
            <a:off x="8196210" y="2792567"/>
            <a:ext cx="4917" cy="17747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445C3013-1EEA-069E-8C52-DAF1138B6520}"/>
              </a:ext>
            </a:extLst>
          </p:cNvPr>
          <p:cNvCxnSpPr/>
          <p:nvPr/>
        </p:nvCxnSpPr>
        <p:spPr>
          <a:xfrm flipH="1" flipV="1">
            <a:off x="2837938" y="1760485"/>
            <a:ext cx="3277" cy="5030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D53AC080-3518-C15A-434D-DE712A5B0902}"/>
              </a:ext>
            </a:extLst>
          </p:cNvPr>
          <p:cNvCxnSpPr/>
          <p:nvPr/>
        </p:nvCxnSpPr>
        <p:spPr>
          <a:xfrm>
            <a:off x="3311833" y="1767349"/>
            <a:ext cx="4915" cy="5047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FC5666A5-E0FF-5254-B4FA-28C77CE13C8D}"/>
              </a:ext>
            </a:extLst>
          </p:cNvPr>
          <p:cNvCxnSpPr/>
          <p:nvPr/>
        </p:nvCxnSpPr>
        <p:spPr>
          <a:xfrm flipH="1">
            <a:off x="6491236" y="1770932"/>
            <a:ext cx="3278" cy="4965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2C57C014-F803-4FCA-DDB0-F49184330830}"/>
              </a:ext>
            </a:extLst>
          </p:cNvPr>
          <p:cNvCxnSpPr>
            <a:cxnSpLocks/>
          </p:cNvCxnSpPr>
          <p:nvPr/>
        </p:nvCxnSpPr>
        <p:spPr>
          <a:xfrm flipH="1" flipV="1">
            <a:off x="6876332" y="1751268"/>
            <a:ext cx="3279" cy="5030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B8DC3C47-B48A-A8B6-EF88-55733779D5EA}"/>
              </a:ext>
            </a:extLst>
          </p:cNvPr>
          <p:cNvSpPr txBox="1"/>
          <p:nvPr/>
        </p:nvSpPr>
        <p:spPr>
          <a:xfrm>
            <a:off x="4445000" y="966840"/>
            <a:ext cx="87507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>
                <a:ea typeface="宋体"/>
                <a:cs typeface="Calibri"/>
              </a:rPr>
              <a:t>vmess</a:t>
            </a:r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8B7B741-C2F0-72DD-59FE-3493DD7056E1}"/>
              </a:ext>
            </a:extLst>
          </p:cNvPr>
          <p:cNvSpPr txBox="1"/>
          <p:nvPr/>
        </p:nvSpPr>
        <p:spPr>
          <a:xfrm>
            <a:off x="1462548" y="3498646"/>
            <a:ext cx="12683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 altLang="en-US">
                <a:ea typeface="宋体"/>
                <a:cs typeface="Calibri"/>
              </a:rPr>
              <a:t>freedom</a:t>
            </a:r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C867C7E-4E33-C304-B40D-065A7B55A8A6}"/>
              </a:ext>
            </a:extLst>
          </p:cNvPr>
          <p:cNvSpPr txBox="1"/>
          <p:nvPr/>
        </p:nvSpPr>
        <p:spPr>
          <a:xfrm>
            <a:off x="8615516" y="3498646"/>
            <a:ext cx="192384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CN">
                <a:latin typeface="宋体"/>
                <a:ea typeface="宋体"/>
                <a:cs typeface="Calibri"/>
              </a:rPr>
              <a:t>dokodemo-door</a:t>
            </a:r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703088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/>
  <cp:revision>241</cp:revision>
  <dcterms:created xsi:type="dcterms:W3CDTF">2023-08-26T10:36:07Z</dcterms:created>
  <dcterms:modified xsi:type="dcterms:W3CDTF">2023-08-27T02:38:58Z</dcterms:modified>
</cp:coreProperties>
</file>